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7982-CDE1-4196-8BD3-7B80F072B82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F2D51-D28B-4E78-BD35-EBDD04A6F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2D51-D28B-4E78-BD35-EBDD04A6F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2D51-D28B-4E78-BD35-EBDD04A6F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2D51-D28B-4E78-BD35-EBDD04A6FF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9EE3-5927-41F8-8BD8-B772ACC0D4F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F069-FC43-4D6C-9692-20B2CB18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On-screen Show (4:3)</PresentationFormat>
  <Paragraphs>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Brenau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Roper, Amanda</dc:creator>
  <cp:lastModifiedBy>Roper, Amanda</cp:lastModifiedBy>
  <cp:revision>3</cp:revision>
  <dcterms:created xsi:type="dcterms:W3CDTF">2016-08-12T14:17:40Z</dcterms:created>
  <dcterms:modified xsi:type="dcterms:W3CDTF">2016-08-16T12:49:04Z</dcterms:modified>
</cp:coreProperties>
</file>